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Plus Jakarta Sans"/>
      <p:regular r:id="rId15"/>
      <p:bold r:id="rId16"/>
      <p:italic r:id="rId17"/>
      <p:boldItalic r:id="rId18"/>
    </p:embeddedFont>
    <p:embeddedFont>
      <p:font typeface="Inter"/>
      <p:regular r:id="rId19"/>
      <p:bold r:id="rId20"/>
      <p:italic r:id="rId21"/>
      <p:boldItalic r:id="rId22"/>
    </p:embeddedFont>
    <p:embeddedFont>
      <p:font typeface="Plus Jakarta Sans Medium"/>
      <p:regular r:id="rId23"/>
      <p:bold r:id="rId24"/>
      <p:italic r:id="rId25"/>
      <p:boldItalic r:id="rId26"/>
    </p:embeddedFont>
    <p:embeddedFont>
      <p:font typeface="Work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9E935A6-DB46-4D16-B0C7-3F561CA71870}">
  <a:tblStyle styleId="{C9E935A6-DB46-4D16-B0C7-3F561CA71870}"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C8FA105-D29B-4DFD-8F17-53955C4D4E66}"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28" Type="http://schemas.openxmlformats.org/officeDocument/2006/relationships/font" Target="fonts/WorkSans-bold.fntdata"/><Relationship Id="rId27" Type="http://schemas.openxmlformats.org/officeDocument/2006/relationships/font" Target="fonts/Work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WorkSans-italic.fntdata"/><Relationship Id="rId7" Type="http://schemas.openxmlformats.org/officeDocument/2006/relationships/notesMaster" Target="notesMasters/notesMaster1.xml"/><Relationship Id="rId8" Type="http://schemas.openxmlformats.org/officeDocument/2006/relationships/slide" Target="slides/slide1.xml"/><Relationship Id="rId30" Type="http://schemas.openxmlformats.org/officeDocument/2006/relationships/font" Target="fonts/WorkSans-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5" Type="http://schemas.openxmlformats.org/officeDocument/2006/relationships/font" Target="fonts/PlusJakartaSans-regular.fntdata"/><Relationship Id="rId14" Type="http://schemas.openxmlformats.org/officeDocument/2006/relationships/font" Target="fonts/Halant-bold.fntdata"/><Relationship Id="rId17" Type="http://schemas.openxmlformats.org/officeDocument/2006/relationships/font" Target="fonts/PlusJakartaSans-italic.fntdata"/><Relationship Id="rId16" Type="http://schemas.openxmlformats.org/officeDocument/2006/relationships/font" Target="fonts/PlusJakartaSans-bold.fntdata"/><Relationship Id="rId19" Type="http://schemas.openxmlformats.org/officeDocument/2006/relationships/font" Target="fonts/Inter-regular.fntdata"/><Relationship Id="rId18" Type="http://schemas.openxmlformats.org/officeDocument/2006/relationships/font" Target="fonts/PlusJakartaSans-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6257f4b1aa_0_5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6257f4b1aa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6257f4b1aa_0_1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26257f4b1aa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6257f4b1aa_0_1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26257f4b1aa_0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26257f4b1aa_0_22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26257f4b1aa_0_2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6257f4b1aa_0_23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6257f4b1aa_0_2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5500"/>
              <a:buNone/>
              <a:defRPr sz="5500"/>
            </a:lvl1pPr>
            <a:lvl2pPr lvl="1" rtl="0" algn="ctr">
              <a:spcBef>
                <a:spcPts val="0"/>
              </a:spcBef>
              <a:spcAft>
                <a:spcPts val="0"/>
              </a:spcAft>
              <a:buSzPts val="5500"/>
              <a:buNone/>
              <a:defRPr sz="5500"/>
            </a:lvl2pPr>
            <a:lvl3pPr lvl="2" rtl="0" algn="ctr">
              <a:spcBef>
                <a:spcPts val="0"/>
              </a:spcBef>
              <a:spcAft>
                <a:spcPts val="0"/>
              </a:spcAft>
              <a:buSzPts val="5500"/>
              <a:buNone/>
              <a:defRPr sz="5500"/>
            </a:lvl3pPr>
            <a:lvl4pPr lvl="3" rtl="0" algn="ctr">
              <a:spcBef>
                <a:spcPts val="0"/>
              </a:spcBef>
              <a:spcAft>
                <a:spcPts val="0"/>
              </a:spcAft>
              <a:buSzPts val="5500"/>
              <a:buNone/>
              <a:defRPr sz="5500"/>
            </a:lvl4pPr>
            <a:lvl5pPr lvl="4" rtl="0" algn="ctr">
              <a:spcBef>
                <a:spcPts val="0"/>
              </a:spcBef>
              <a:spcAft>
                <a:spcPts val="0"/>
              </a:spcAft>
              <a:buSzPts val="5500"/>
              <a:buNone/>
              <a:defRPr sz="5500"/>
            </a:lvl5pPr>
            <a:lvl6pPr lvl="5" rtl="0" algn="ctr">
              <a:spcBef>
                <a:spcPts val="0"/>
              </a:spcBef>
              <a:spcAft>
                <a:spcPts val="0"/>
              </a:spcAft>
              <a:buSzPts val="5500"/>
              <a:buNone/>
              <a:defRPr sz="5500"/>
            </a:lvl6pPr>
            <a:lvl7pPr lvl="6" rtl="0" algn="ctr">
              <a:spcBef>
                <a:spcPts val="0"/>
              </a:spcBef>
              <a:spcAft>
                <a:spcPts val="0"/>
              </a:spcAft>
              <a:buSzPts val="5500"/>
              <a:buNone/>
              <a:defRPr sz="5500"/>
            </a:lvl7pPr>
            <a:lvl8pPr lvl="7" rtl="0" algn="ctr">
              <a:spcBef>
                <a:spcPts val="0"/>
              </a:spcBef>
              <a:spcAft>
                <a:spcPts val="0"/>
              </a:spcAft>
              <a:buSzPts val="5500"/>
              <a:buNone/>
              <a:defRPr sz="5500"/>
            </a:lvl8pPr>
            <a:lvl9pPr lvl="8" rtl="0"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3000"/>
              <a:buNone/>
              <a:defRPr sz="3000"/>
            </a:lvl1pPr>
            <a:lvl2pPr lvl="1" rtl="0" algn="ctr">
              <a:lnSpc>
                <a:spcPct val="100000"/>
              </a:lnSpc>
              <a:spcBef>
                <a:spcPts val="0"/>
              </a:spcBef>
              <a:spcAft>
                <a:spcPts val="0"/>
              </a:spcAft>
              <a:buSzPts val="3000"/>
              <a:buNone/>
              <a:defRPr sz="3000"/>
            </a:lvl2pPr>
            <a:lvl3pPr lvl="2" rtl="0" algn="ctr">
              <a:lnSpc>
                <a:spcPct val="100000"/>
              </a:lnSpc>
              <a:spcBef>
                <a:spcPts val="0"/>
              </a:spcBef>
              <a:spcAft>
                <a:spcPts val="0"/>
              </a:spcAft>
              <a:buSzPts val="3000"/>
              <a:buNone/>
              <a:defRPr sz="3000"/>
            </a:lvl3pPr>
            <a:lvl4pPr lvl="3" rtl="0" algn="ctr">
              <a:lnSpc>
                <a:spcPct val="100000"/>
              </a:lnSpc>
              <a:spcBef>
                <a:spcPts val="0"/>
              </a:spcBef>
              <a:spcAft>
                <a:spcPts val="0"/>
              </a:spcAft>
              <a:buSzPts val="3000"/>
              <a:buNone/>
              <a:defRPr sz="3000"/>
            </a:lvl4pPr>
            <a:lvl5pPr lvl="4" rtl="0" algn="ctr">
              <a:lnSpc>
                <a:spcPct val="100000"/>
              </a:lnSpc>
              <a:spcBef>
                <a:spcPts val="0"/>
              </a:spcBef>
              <a:spcAft>
                <a:spcPts val="0"/>
              </a:spcAft>
              <a:buSzPts val="3000"/>
              <a:buNone/>
              <a:defRPr sz="3000"/>
            </a:lvl5pPr>
            <a:lvl6pPr lvl="5" rtl="0" algn="ctr">
              <a:lnSpc>
                <a:spcPct val="100000"/>
              </a:lnSpc>
              <a:spcBef>
                <a:spcPts val="0"/>
              </a:spcBef>
              <a:spcAft>
                <a:spcPts val="0"/>
              </a:spcAft>
              <a:buSzPts val="3000"/>
              <a:buNone/>
              <a:defRPr sz="3000"/>
            </a:lvl6pPr>
            <a:lvl7pPr lvl="6" rtl="0" algn="ctr">
              <a:lnSpc>
                <a:spcPct val="100000"/>
              </a:lnSpc>
              <a:spcBef>
                <a:spcPts val="0"/>
              </a:spcBef>
              <a:spcAft>
                <a:spcPts val="0"/>
              </a:spcAft>
              <a:buSzPts val="3000"/>
              <a:buNone/>
              <a:defRPr sz="3000"/>
            </a:lvl7pPr>
            <a:lvl8pPr lvl="7" rtl="0" algn="ctr">
              <a:lnSpc>
                <a:spcPct val="100000"/>
              </a:lnSpc>
              <a:spcBef>
                <a:spcPts val="0"/>
              </a:spcBef>
              <a:spcAft>
                <a:spcPts val="0"/>
              </a:spcAft>
              <a:buSzPts val="3000"/>
              <a:buNone/>
              <a:defRPr sz="3000"/>
            </a:lvl8pPr>
            <a:lvl9pPr lvl="8" rtl="0"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rtl="0" algn="ctr">
              <a:spcBef>
                <a:spcPts val="0"/>
              </a:spcBef>
              <a:spcAft>
                <a:spcPts val="0"/>
              </a:spcAft>
              <a:buSzPts val="3800"/>
              <a:buNone/>
              <a:defRPr sz="3800"/>
            </a:lvl1pPr>
            <a:lvl2pPr lvl="1" rtl="0" algn="ctr">
              <a:spcBef>
                <a:spcPts val="0"/>
              </a:spcBef>
              <a:spcAft>
                <a:spcPts val="0"/>
              </a:spcAft>
              <a:buSzPts val="3800"/>
              <a:buNone/>
              <a:defRPr sz="3800"/>
            </a:lvl2pPr>
            <a:lvl3pPr lvl="2" rtl="0" algn="ctr">
              <a:spcBef>
                <a:spcPts val="0"/>
              </a:spcBef>
              <a:spcAft>
                <a:spcPts val="0"/>
              </a:spcAft>
              <a:buSzPts val="3800"/>
              <a:buNone/>
              <a:defRPr sz="3800"/>
            </a:lvl3pPr>
            <a:lvl4pPr lvl="3" rtl="0" algn="ctr">
              <a:spcBef>
                <a:spcPts val="0"/>
              </a:spcBef>
              <a:spcAft>
                <a:spcPts val="0"/>
              </a:spcAft>
              <a:buSzPts val="3800"/>
              <a:buNone/>
              <a:defRPr sz="3800"/>
            </a:lvl4pPr>
            <a:lvl5pPr lvl="4" rtl="0" algn="ctr">
              <a:spcBef>
                <a:spcPts val="0"/>
              </a:spcBef>
              <a:spcAft>
                <a:spcPts val="0"/>
              </a:spcAft>
              <a:buSzPts val="3800"/>
              <a:buNone/>
              <a:defRPr sz="3800"/>
            </a:lvl5pPr>
            <a:lvl6pPr lvl="5" rtl="0" algn="ctr">
              <a:spcBef>
                <a:spcPts val="0"/>
              </a:spcBef>
              <a:spcAft>
                <a:spcPts val="0"/>
              </a:spcAft>
              <a:buSzPts val="3800"/>
              <a:buNone/>
              <a:defRPr sz="3800"/>
            </a:lvl6pPr>
            <a:lvl7pPr lvl="6" rtl="0" algn="ctr">
              <a:spcBef>
                <a:spcPts val="0"/>
              </a:spcBef>
              <a:spcAft>
                <a:spcPts val="0"/>
              </a:spcAft>
              <a:buSzPts val="3800"/>
              <a:buNone/>
              <a:defRPr sz="3800"/>
            </a:lvl7pPr>
            <a:lvl8pPr lvl="7" rtl="0" algn="ctr">
              <a:spcBef>
                <a:spcPts val="0"/>
              </a:spcBef>
              <a:spcAft>
                <a:spcPts val="0"/>
              </a:spcAft>
              <a:buSzPts val="3800"/>
              <a:buNone/>
              <a:defRPr sz="3800"/>
            </a:lvl8pPr>
            <a:lvl9pPr lvl="8" rtl="0"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rtl="0">
              <a:spcBef>
                <a:spcPts val="0"/>
              </a:spcBef>
              <a:spcAft>
                <a:spcPts val="0"/>
              </a:spcAft>
              <a:buSzPts val="1500"/>
              <a:buChar char="●"/>
              <a:defRPr sz="15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rtl="0">
              <a:spcBef>
                <a:spcPts val="0"/>
              </a:spcBef>
              <a:spcAft>
                <a:spcPts val="0"/>
              </a:spcAft>
              <a:buSzPts val="2500"/>
              <a:buNone/>
              <a:defRPr sz="2500"/>
            </a:lvl1pPr>
            <a:lvl2pPr lvl="1" rtl="0">
              <a:spcBef>
                <a:spcPts val="0"/>
              </a:spcBef>
              <a:spcAft>
                <a:spcPts val="0"/>
              </a:spcAft>
              <a:buSzPts val="2500"/>
              <a:buNone/>
              <a:defRPr sz="2500"/>
            </a:lvl2pPr>
            <a:lvl3pPr lvl="2" rtl="0">
              <a:spcBef>
                <a:spcPts val="0"/>
              </a:spcBef>
              <a:spcAft>
                <a:spcPts val="0"/>
              </a:spcAft>
              <a:buSzPts val="2500"/>
              <a:buNone/>
              <a:defRPr sz="2500"/>
            </a:lvl3pPr>
            <a:lvl4pPr lvl="3" rtl="0">
              <a:spcBef>
                <a:spcPts val="0"/>
              </a:spcBef>
              <a:spcAft>
                <a:spcPts val="0"/>
              </a:spcAft>
              <a:buSzPts val="2500"/>
              <a:buNone/>
              <a:defRPr sz="2500"/>
            </a:lvl4pPr>
            <a:lvl5pPr lvl="4" rtl="0">
              <a:spcBef>
                <a:spcPts val="0"/>
              </a:spcBef>
              <a:spcAft>
                <a:spcPts val="0"/>
              </a:spcAft>
              <a:buSzPts val="2500"/>
              <a:buNone/>
              <a:defRPr sz="2500"/>
            </a:lvl5pPr>
            <a:lvl6pPr lvl="5" rtl="0">
              <a:spcBef>
                <a:spcPts val="0"/>
              </a:spcBef>
              <a:spcAft>
                <a:spcPts val="0"/>
              </a:spcAft>
              <a:buSzPts val="2500"/>
              <a:buNone/>
              <a:defRPr sz="2500"/>
            </a:lvl6pPr>
            <a:lvl7pPr lvl="6" rtl="0">
              <a:spcBef>
                <a:spcPts val="0"/>
              </a:spcBef>
              <a:spcAft>
                <a:spcPts val="0"/>
              </a:spcAft>
              <a:buSzPts val="2500"/>
              <a:buNone/>
              <a:defRPr sz="2500"/>
            </a:lvl7pPr>
            <a:lvl8pPr lvl="7" rtl="0">
              <a:spcBef>
                <a:spcPts val="0"/>
              </a:spcBef>
              <a:spcAft>
                <a:spcPts val="0"/>
              </a:spcAft>
              <a:buSzPts val="2500"/>
              <a:buNone/>
              <a:defRPr sz="2500"/>
            </a:lvl8pPr>
            <a:lvl9pPr lvl="8" rtl="0">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rtl="0">
              <a:spcBef>
                <a:spcPts val="0"/>
              </a:spcBef>
              <a:spcAft>
                <a:spcPts val="0"/>
              </a:spcAft>
              <a:buSzPts val="1300"/>
              <a:buChar char="●"/>
              <a:defRPr sz="1300"/>
            </a:lvl1pPr>
            <a:lvl2pPr indent="-311150" lvl="1" marL="914400" rtl="0">
              <a:spcBef>
                <a:spcPts val="1700"/>
              </a:spcBef>
              <a:spcAft>
                <a:spcPts val="0"/>
              </a:spcAft>
              <a:buSzPts val="1300"/>
              <a:buChar char="○"/>
              <a:defRPr sz="1300"/>
            </a:lvl2pPr>
            <a:lvl3pPr indent="-311150" lvl="2" marL="1371600" rtl="0">
              <a:spcBef>
                <a:spcPts val="1700"/>
              </a:spcBef>
              <a:spcAft>
                <a:spcPts val="0"/>
              </a:spcAft>
              <a:buSzPts val="1300"/>
              <a:buChar char="■"/>
              <a:defRPr sz="1300"/>
            </a:lvl3pPr>
            <a:lvl4pPr indent="-311150" lvl="3" marL="1828800" rtl="0">
              <a:spcBef>
                <a:spcPts val="1700"/>
              </a:spcBef>
              <a:spcAft>
                <a:spcPts val="0"/>
              </a:spcAft>
              <a:buSzPts val="1300"/>
              <a:buChar char="●"/>
              <a:defRPr sz="1300"/>
            </a:lvl4pPr>
            <a:lvl5pPr indent="-311150" lvl="4" marL="2286000" rtl="0">
              <a:spcBef>
                <a:spcPts val="1700"/>
              </a:spcBef>
              <a:spcAft>
                <a:spcPts val="0"/>
              </a:spcAft>
              <a:buSzPts val="1300"/>
              <a:buChar char="○"/>
              <a:defRPr sz="1300"/>
            </a:lvl5pPr>
            <a:lvl6pPr indent="-311150" lvl="5" marL="2743200" rtl="0">
              <a:spcBef>
                <a:spcPts val="1700"/>
              </a:spcBef>
              <a:spcAft>
                <a:spcPts val="0"/>
              </a:spcAft>
              <a:buSzPts val="1300"/>
              <a:buChar char="■"/>
              <a:defRPr sz="1300"/>
            </a:lvl6pPr>
            <a:lvl7pPr indent="-311150" lvl="6" marL="3200400" rtl="0">
              <a:spcBef>
                <a:spcPts val="1700"/>
              </a:spcBef>
              <a:spcAft>
                <a:spcPts val="0"/>
              </a:spcAft>
              <a:buSzPts val="1300"/>
              <a:buChar char="●"/>
              <a:defRPr sz="1300"/>
            </a:lvl7pPr>
            <a:lvl8pPr indent="-311150" lvl="7" marL="3657600" rtl="0">
              <a:spcBef>
                <a:spcPts val="1700"/>
              </a:spcBef>
              <a:spcAft>
                <a:spcPts val="0"/>
              </a:spcAft>
              <a:buSzPts val="1300"/>
              <a:buChar char="○"/>
              <a:defRPr sz="1300"/>
            </a:lvl8pPr>
            <a:lvl9pPr indent="-311150" lvl="8" marL="4114800" rtl="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rtl="0">
              <a:spcBef>
                <a:spcPts val="0"/>
              </a:spcBef>
              <a:spcAft>
                <a:spcPts val="0"/>
              </a:spcAft>
              <a:buSzPts val="5100"/>
              <a:buNone/>
              <a:defRPr sz="5100"/>
            </a:lvl1pPr>
            <a:lvl2pPr lvl="1" rtl="0">
              <a:spcBef>
                <a:spcPts val="0"/>
              </a:spcBef>
              <a:spcAft>
                <a:spcPts val="0"/>
              </a:spcAft>
              <a:buSzPts val="5100"/>
              <a:buNone/>
              <a:defRPr sz="5100"/>
            </a:lvl2pPr>
            <a:lvl3pPr lvl="2" rtl="0">
              <a:spcBef>
                <a:spcPts val="0"/>
              </a:spcBef>
              <a:spcAft>
                <a:spcPts val="0"/>
              </a:spcAft>
              <a:buSzPts val="5100"/>
              <a:buNone/>
              <a:defRPr sz="5100"/>
            </a:lvl3pPr>
            <a:lvl4pPr lvl="3" rtl="0">
              <a:spcBef>
                <a:spcPts val="0"/>
              </a:spcBef>
              <a:spcAft>
                <a:spcPts val="0"/>
              </a:spcAft>
              <a:buSzPts val="5100"/>
              <a:buNone/>
              <a:defRPr sz="5100"/>
            </a:lvl4pPr>
            <a:lvl5pPr lvl="4" rtl="0">
              <a:spcBef>
                <a:spcPts val="0"/>
              </a:spcBef>
              <a:spcAft>
                <a:spcPts val="0"/>
              </a:spcAft>
              <a:buSzPts val="5100"/>
              <a:buNone/>
              <a:defRPr sz="5100"/>
            </a:lvl5pPr>
            <a:lvl6pPr lvl="5" rtl="0">
              <a:spcBef>
                <a:spcPts val="0"/>
              </a:spcBef>
              <a:spcAft>
                <a:spcPts val="0"/>
              </a:spcAft>
              <a:buSzPts val="5100"/>
              <a:buNone/>
              <a:defRPr sz="5100"/>
            </a:lvl6pPr>
            <a:lvl7pPr lvl="6" rtl="0">
              <a:spcBef>
                <a:spcPts val="0"/>
              </a:spcBef>
              <a:spcAft>
                <a:spcPts val="0"/>
              </a:spcAft>
              <a:buSzPts val="5100"/>
              <a:buNone/>
              <a:defRPr sz="5100"/>
            </a:lvl7pPr>
            <a:lvl8pPr lvl="7" rtl="0">
              <a:spcBef>
                <a:spcPts val="0"/>
              </a:spcBef>
              <a:spcAft>
                <a:spcPts val="0"/>
              </a:spcAft>
              <a:buSzPts val="5100"/>
              <a:buNone/>
              <a:defRPr sz="5100"/>
            </a:lvl8pPr>
            <a:lvl9pPr lvl="8" rtl="0">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4400"/>
              <a:buNone/>
              <a:defRPr sz="4400"/>
            </a:lvl1pPr>
            <a:lvl2pPr lvl="1" rtl="0" algn="ctr">
              <a:spcBef>
                <a:spcPts val="0"/>
              </a:spcBef>
              <a:spcAft>
                <a:spcPts val="0"/>
              </a:spcAft>
              <a:buSzPts val="4400"/>
              <a:buNone/>
              <a:defRPr sz="4400"/>
            </a:lvl2pPr>
            <a:lvl3pPr lvl="2" rtl="0" algn="ctr">
              <a:spcBef>
                <a:spcPts val="0"/>
              </a:spcBef>
              <a:spcAft>
                <a:spcPts val="0"/>
              </a:spcAft>
              <a:buSzPts val="4400"/>
              <a:buNone/>
              <a:defRPr sz="4400"/>
            </a:lvl3pPr>
            <a:lvl4pPr lvl="3" rtl="0" algn="ctr">
              <a:spcBef>
                <a:spcPts val="0"/>
              </a:spcBef>
              <a:spcAft>
                <a:spcPts val="0"/>
              </a:spcAft>
              <a:buSzPts val="4400"/>
              <a:buNone/>
              <a:defRPr sz="4400"/>
            </a:lvl4pPr>
            <a:lvl5pPr lvl="4" rtl="0" algn="ctr">
              <a:spcBef>
                <a:spcPts val="0"/>
              </a:spcBef>
              <a:spcAft>
                <a:spcPts val="0"/>
              </a:spcAft>
              <a:buSzPts val="4400"/>
              <a:buNone/>
              <a:defRPr sz="4400"/>
            </a:lvl5pPr>
            <a:lvl6pPr lvl="5" rtl="0" algn="ctr">
              <a:spcBef>
                <a:spcPts val="0"/>
              </a:spcBef>
              <a:spcAft>
                <a:spcPts val="0"/>
              </a:spcAft>
              <a:buSzPts val="4400"/>
              <a:buNone/>
              <a:defRPr sz="4400"/>
            </a:lvl6pPr>
            <a:lvl7pPr lvl="6" rtl="0" algn="ctr">
              <a:spcBef>
                <a:spcPts val="0"/>
              </a:spcBef>
              <a:spcAft>
                <a:spcPts val="0"/>
              </a:spcAft>
              <a:buSzPts val="4400"/>
              <a:buNone/>
              <a:defRPr sz="4400"/>
            </a:lvl7pPr>
            <a:lvl8pPr lvl="7" rtl="0" algn="ctr">
              <a:spcBef>
                <a:spcPts val="0"/>
              </a:spcBef>
              <a:spcAft>
                <a:spcPts val="0"/>
              </a:spcAft>
              <a:buSzPts val="4400"/>
              <a:buNone/>
              <a:defRPr sz="4400"/>
            </a:lvl8pPr>
            <a:lvl9pPr lvl="8" rtl="0"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rtl="0" algn="ctr">
              <a:lnSpc>
                <a:spcPct val="100000"/>
              </a:lnSpc>
              <a:spcBef>
                <a:spcPts val="0"/>
              </a:spcBef>
              <a:spcAft>
                <a:spcPts val="0"/>
              </a:spcAft>
              <a:buSzPts val="2200"/>
              <a:buNone/>
              <a:defRPr sz="2200"/>
            </a:lvl1pPr>
            <a:lvl2pPr lvl="1" rtl="0" algn="ctr">
              <a:lnSpc>
                <a:spcPct val="100000"/>
              </a:lnSpc>
              <a:spcBef>
                <a:spcPts val="0"/>
              </a:spcBef>
              <a:spcAft>
                <a:spcPts val="0"/>
              </a:spcAft>
              <a:buSzPts val="2200"/>
              <a:buNone/>
              <a:defRPr sz="2200"/>
            </a:lvl2pPr>
            <a:lvl3pPr lvl="2" rtl="0" algn="ctr">
              <a:lnSpc>
                <a:spcPct val="100000"/>
              </a:lnSpc>
              <a:spcBef>
                <a:spcPts val="0"/>
              </a:spcBef>
              <a:spcAft>
                <a:spcPts val="0"/>
              </a:spcAft>
              <a:buSzPts val="2200"/>
              <a:buNone/>
              <a:defRPr sz="2200"/>
            </a:lvl3pPr>
            <a:lvl4pPr lvl="3" rtl="0" algn="ctr">
              <a:lnSpc>
                <a:spcPct val="100000"/>
              </a:lnSpc>
              <a:spcBef>
                <a:spcPts val="0"/>
              </a:spcBef>
              <a:spcAft>
                <a:spcPts val="0"/>
              </a:spcAft>
              <a:buSzPts val="2200"/>
              <a:buNone/>
              <a:defRPr sz="2200"/>
            </a:lvl4pPr>
            <a:lvl5pPr lvl="4" rtl="0" algn="ctr">
              <a:lnSpc>
                <a:spcPct val="100000"/>
              </a:lnSpc>
              <a:spcBef>
                <a:spcPts val="0"/>
              </a:spcBef>
              <a:spcAft>
                <a:spcPts val="0"/>
              </a:spcAft>
              <a:buSzPts val="2200"/>
              <a:buNone/>
              <a:defRPr sz="2200"/>
            </a:lvl5pPr>
            <a:lvl6pPr lvl="5" rtl="0" algn="ctr">
              <a:lnSpc>
                <a:spcPct val="100000"/>
              </a:lnSpc>
              <a:spcBef>
                <a:spcPts val="0"/>
              </a:spcBef>
              <a:spcAft>
                <a:spcPts val="0"/>
              </a:spcAft>
              <a:buSzPts val="2200"/>
              <a:buNone/>
              <a:defRPr sz="2200"/>
            </a:lvl6pPr>
            <a:lvl7pPr lvl="6" rtl="0" algn="ctr">
              <a:lnSpc>
                <a:spcPct val="100000"/>
              </a:lnSpc>
              <a:spcBef>
                <a:spcPts val="0"/>
              </a:spcBef>
              <a:spcAft>
                <a:spcPts val="0"/>
              </a:spcAft>
              <a:buSzPts val="2200"/>
              <a:buNone/>
              <a:defRPr sz="2200"/>
            </a:lvl7pPr>
            <a:lvl8pPr lvl="7" rtl="0" algn="ctr">
              <a:lnSpc>
                <a:spcPct val="100000"/>
              </a:lnSpc>
              <a:spcBef>
                <a:spcPts val="0"/>
              </a:spcBef>
              <a:spcAft>
                <a:spcPts val="0"/>
              </a:spcAft>
              <a:buSzPts val="2200"/>
              <a:buNone/>
              <a:defRPr sz="2200"/>
            </a:lvl8pPr>
            <a:lvl9pPr lvl="8" rtl="0"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rtl="0">
              <a:spcBef>
                <a:spcPts val="0"/>
              </a:spcBef>
              <a:spcAft>
                <a:spcPts val="0"/>
              </a:spcAft>
              <a:buSzPts val="1900"/>
              <a:buChar char="●"/>
              <a:defRPr/>
            </a:lvl1pPr>
            <a:lvl2pPr indent="-323850" lvl="1" marL="914400" rtl="0">
              <a:spcBef>
                <a:spcPts val="1700"/>
              </a:spcBef>
              <a:spcAft>
                <a:spcPts val="0"/>
              </a:spcAft>
              <a:buSzPts val="1500"/>
              <a:buChar char="○"/>
              <a:defRPr/>
            </a:lvl2pPr>
            <a:lvl3pPr indent="-323850" lvl="2" marL="1371600" rtl="0">
              <a:spcBef>
                <a:spcPts val="1700"/>
              </a:spcBef>
              <a:spcAft>
                <a:spcPts val="0"/>
              </a:spcAft>
              <a:buSzPts val="1500"/>
              <a:buChar char="■"/>
              <a:defRPr/>
            </a:lvl3pPr>
            <a:lvl4pPr indent="-323850" lvl="3" marL="1828800" rtl="0">
              <a:spcBef>
                <a:spcPts val="1700"/>
              </a:spcBef>
              <a:spcAft>
                <a:spcPts val="0"/>
              </a:spcAft>
              <a:buSzPts val="1500"/>
              <a:buChar char="●"/>
              <a:defRPr/>
            </a:lvl4pPr>
            <a:lvl5pPr indent="-323850" lvl="4" marL="2286000" rtl="0">
              <a:spcBef>
                <a:spcPts val="1700"/>
              </a:spcBef>
              <a:spcAft>
                <a:spcPts val="0"/>
              </a:spcAft>
              <a:buSzPts val="1500"/>
              <a:buChar char="○"/>
              <a:defRPr/>
            </a:lvl5pPr>
            <a:lvl6pPr indent="-323850" lvl="5" marL="2743200" rtl="0">
              <a:spcBef>
                <a:spcPts val="1700"/>
              </a:spcBef>
              <a:spcAft>
                <a:spcPts val="0"/>
              </a:spcAft>
              <a:buSzPts val="1500"/>
              <a:buChar char="■"/>
              <a:defRPr/>
            </a:lvl6pPr>
            <a:lvl7pPr indent="-323850" lvl="6" marL="3200400" rtl="0">
              <a:spcBef>
                <a:spcPts val="1700"/>
              </a:spcBef>
              <a:spcAft>
                <a:spcPts val="0"/>
              </a:spcAft>
              <a:buSzPts val="1500"/>
              <a:buChar char="●"/>
              <a:defRPr/>
            </a:lvl7pPr>
            <a:lvl8pPr indent="-323850" lvl="7" marL="3657600" rtl="0">
              <a:spcBef>
                <a:spcPts val="1700"/>
              </a:spcBef>
              <a:spcAft>
                <a:spcPts val="0"/>
              </a:spcAft>
              <a:buSzPts val="1500"/>
              <a:buChar char="○"/>
              <a:defRPr/>
            </a:lvl8pPr>
            <a:lvl9pPr indent="-323850" lvl="8" marL="4114800" rtl="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rtl="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rtl="0" algn="ctr">
              <a:spcBef>
                <a:spcPts val="0"/>
              </a:spcBef>
              <a:spcAft>
                <a:spcPts val="0"/>
              </a:spcAft>
              <a:buSzPts val="12700"/>
              <a:buNone/>
              <a:defRPr sz="12700"/>
            </a:lvl1pPr>
            <a:lvl2pPr lvl="1" rtl="0" algn="ctr">
              <a:spcBef>
                <a:spcPts val="0"/>
              </a:spcBef>
              <a:spcAft>
                <a:spcPts val="0"/>
              </a:spcAft>
              <a:buSzPts val="12700"/>
              <a:buNone/>
              <a:defRPr sz="12700"/>
            </a:lvl2pPr>
            <a:lvl3pPr lvl="2" rtl="0" algn="ctr">
              <a:spcBef>
                <a:spcPts val="0"/>
              </a:spcBef>
              <a:spcAft>
                <a:spcPts val="0"/>
              </a:spcAft>
              <a:buSzPts val="12700"/>
              <a:buNone/>
              <a:defRPr sz="12700"/>
            </a:lvl3pPr>
            <a:lvl4pPr lvl="3" rtl="0" algn="ctr">
              <a:spcBef>
                <a:spcPts val="0"/>
              </a:spcBef>
              <a:spcAft>
                <a:spcPts val="0"/>
              </a:spcAft>
              <a:buSzPts val="12700"/>
              <a:buNone/>
              <a:defRPr sz="12700"/>
            </a:lvl4pPr>
            <a:lvl5pPr lvl="4" rtl="0" algn="ctr">
              <a:spcBef>
                <a:spcPts val="0"/>
              </a:spcBef>
              <a:spcAft>
                <a:spcPts val="0"/>
              </a:spcAft>
              <a:buSzPts val="12700"/>
              <a:buNone/>
              <a:defRPr sz="12700"/>
            </a:lvl5pPr>
            <a:lvl6pPr lvl="5" rtl="0" algn="ctr">
              <a:spcBef>
                <a:spcPts val="0"/>
              </a:spcBef>
              <a:spcAft>
                <a:spcPts val="0"/>
              </a:spcAft>
              <a:buSzPts val="12700"/>
              <a:buNone/>
              <a:defRPr sz="12700"/>
            </a:lvl6pPr>
            <a:lvl7pPr lvl="6" rtl="0" algn="ctr">
              <a:spcBef>
                <a:spcPts val="0"/>
              </a:spcBef>
              <a:spcAft>
                <a:spcPts val="0"/>
              </a:spcAft>
              <a:buSzPts val="12700"/>
              <a:buNone/>
              <a:defRPr sz="12700"/>
            </a:lvl7pPr>
            <a:lvl8pPr lvl="7" rtl="0" algn="ctr">
              <a:spcBef>
                <a:spcPts val="0"/>
              </a:spcBef>
              <a:spcAft>
                <a:spcPts val="0"/>
              </a:spcAft>
              <a:buSzPts val="12700"/>
              <a:buNone/>
              <a:defRPr sz="12700"/>
            </a:lvl8pPr>
            <a:lvl9pPr lvl="8" rtl="0"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rtl="0" algn="ctr">
              <a:spcBef>
                <a:spcPts val="0"/>
              </a:spcBef>
              <a:spcAft>
                <a:spcPts val="0"/>
              </a:spcAft>
              <a:buSzPts val="1900"/>
              <a:buChar char="●"/>
              <a:defRPr/>
            </a:lvl1pPr>
            <a:lvl2pPr indent="-323850" lvl="1" marL="914400" rtl="0" algn="ctr">
              <a:spcBef>
                <a:spcPts val="1700"/>
              </a:spcBef>
              <a:spcAft>
                <a:spcPts val="0"/>
              </a:spcAft>
              <a:buSzPts val="1500"/>
              <a:buChar char="○"/>
              <a:defRPr/>
            </a:lvl2pPr>
            <a:lvl3pPr indent="-323850" lvl="2" marL="1371600" rtl="0" algn="ctr">
              <a:spcBef>
                <a:spcPts val="1700"/>
              </a:spcBef>
              <a:spcAft>
                <a:spcPts val="0"/>
              </a:spcAft>
              <a:buSzPts val="1500"/>
              <a:buChar char="■"/>
              <a:defRPr/>
            </a:lvl3pPr>
            <a:lvl4pPr indent="-323850" lvl="3" marL="1828800" rtl="0" algn="ctr">
              <a:spcBef>
                <a:spcPts val="1700"/>
              </a:spcBef>
              <a:spcAft>
                <a:spcPts val="0"/>
              </a:spcAft>
              <a:buSzPts val="1500"/>
              <a:buChar char="●"/>
              <a:defRPr/>
            </a:lvl4pPr>
            <a:lvl5pPr indent="-323850" lvl="4" marL="2286000" rtl="0" algn="ctr">
              <a:spcBef>
                <a:spcPts val="1700"/>
              </a:spcBef>
              <a:spcAft>
                <a:spcPts val="0"/>
              </a:spcAft>
              <a:buSzPts val="1500"/>
              <a:buChar char="○"/>
              <a:defRPr/>
            </a:lvl5pPr>
            <a:lvl6pPr indent="-323850" lvl="5" marL="2743200" rtl="0" algn="ctr">
              <a:spcBef>
                <a:spcPts val="1700"/>
              </a:spcBef>
              <a:spcAft>
                <a:spcPts val="0"/>
              </a:spcAft>
              <a:buSzPts val="1500"/>
              <a:buChar char="■"/>
              <a:defRPr/>
            </a:lvl6pPr>
            <a:lvl7pPr indent="-323850" lvl="6" marL="3200400" rtl="0" algn="ctr">
              <a:spcBef>
                <a:spcPts val="1700"/>
              </a:spcBef>
              <a:spcAft>
                <a:spcPts val="0"/>
              </a:spcAft>
              <a:buSzPts val="1500"/>
              <a:buChar char="●"/>
              <a:defRPr/>
            </a:lvl7pPr>
            <a:lvl8pPr indent="-323850" lvl="7" marL="3657600" rtl="0" algn="ctr">
              <a:spcBef>
                <a:spcPts val="1700"/>
              </a:spcBef>
              <a:spcAft>
                <a:spcPts val="0"/>
              </a:spcAft>
              <a:buSzPts val="1500"/>
              <a:buChar char="○"/>
              <a:defRPr/>
            </a:lvl8pPr>
            <a:lvl9pPr indent="-323850" lvl="8" marL="4114800" rtl="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rtl="0">
              <a:spcBef>
                <a:spcPts val="0"/>
              </a:spcBef>
              <a:spcAft>
                <a:spcPts val="0"/>
              </a:spcAft>
              <a:buClr>
                <a:schemeClr val="dk1"/>
              </a:buClr>
              <a:buSzPts val="3000"/>
              <a:buNone/>
              <a:defRPr sz="3000">
                <a:solidFill>
                  <a:schemeClr val="dk1"/>
                </a:solidFill>
              </a:defRPr>
            </a:lvl1pPr>
            <a:lvl2pPr lvl="1" rtl="0">
              <a:spcBef>
                <a:spcPts val="0"/>
              </a:spcBef>
              <a:spcAft>
                <a:spcPts val="0"/>
              </a:spcAft>
              <a:buClr>
                <a:schemeClr val="dk1"/>
              </a:buClr>
              <a:buSzPts val="3000"/>
              <a:buNone/>
              <a:defRPr sz="3000">
                <a:solidFill>
                  <a:schemeClr val="dk1"/>
                </a:solidFill>
              </a:defRPr>
            </a:lvl2pPr>
            <a:lvl3pPr lvl="2" rtl="0">
              <a:spcBef>
                <a:spcPts val="0"/>
              </a:spcBef>
              <a:spcAft>
                <a:spcPts val="0"/>
              </a:spcAft>
              <a:buClr>
                <a:schemeClr val="dk1"/>
              </a:buClr>
              <a:buSzPts val="3000"/>
              <a:buNone/>
              <a:defRPr sz="3000">
                <a:solidFill>
                  <a:schemeClr val="dk1"/>
                </a:solidFill>
              </a:defRPr>
            </a:lvl3pPr>
            <a:lvl4pPr lvl="3" rtl="0">
              <a:spcBef>
                <a:spcPts val="0"/>
              </a:spcBef>
              <a:spcAft>
                <a:spcPts val="0"/>
              </a:spcAft>
              <a:buClr>
                <a:schemeClr val="dk1"/>
              </a:buClr>
              <a:buSzPts val="3000"/>
              <a:buNone/>
              <a:defRPr sz="3000">
                <a:solidFill>
                  <a:schemeClr val="dk1"/>
                </a:solidFill>
              </a:defRPr>
            </a:lvl4pPr>
            <a:lvl5pPr lvl="4" rtl="0">
              <a:spcBef>
                <a:spcPts val="0"/>
              </a:spcBef>
              <a:spcAft>
                <a:spcPts val="0"/>
              </a:spcAft>
              <a:buClr>
                <a:schemeClr val="dk1"/>
              </a:buClr>
              <a:buSzPts val="3000"/>
              <a:buNone/>
              <a:defRPr sz="3000">
                <a:solidFill>
                  <a:schemeClr val="dk1"/>
                </a:solidFill>
              </a:defRPr>
            </a:lvl5pPr>
            <a:lvl6pPr lvl="5" rtl="0">
              <a:spcBef>
                <a:spcPts val="0"/>
              </a:spcBef>
              <a:spcAft>
                <a:spcPts val="0"/>
              </a:spcAft>
              <a:buClr>
                <a:schemeClr val="dk1"/>
              </a:buClr>
              <a:buSzPts val="3000"/>
              <a:buNone/>
              <a:defRPr sz="3000">
                <a:solidFill>
                  <a:schemeClr val="dk1"/>
                </a:solidFill>
              </a:defRPr>
            </a:lvl6pPr>
            <a:lvl7pPr lvl="6" rtl="0">
              <a:spcBef>
                <a:spcPts val="0"/>
              </a:spcBef>
              <a:spcAft>
                <a:spcPts val="0"/>
              </a:spcAft>
              <a:buClr>
                <a:schemeClr val="dk1"/>
              </a:buClr>
              <a:buSzPts val="3000"/>
              <a:buNone/>
              <a:defRPr sz="3000">
                <a:solidFill>
                  <a:schemeClr val="dk1"/>
                </a:solidFill>
              </a:defRPr>
            </a:lvl7pPr>
            <a:lvl8pPr lvl="7" rtl="0">
              <a:spcBef>
                <a:spcPts val="0"/>
              </a:spcBef>
              <a:spcAft>
                <a:spcPts val="0"/>
              </a:spcAft>
              <a:buClr>
                <a:schemeClr val="dk1"/>
              </a:buClr>
              <a:buSzPts val="3000"/>
              <a:buNone/>
              <a:defRPr sz="3000">
                <a:solidFill>
                  <a:schemeClr val="dk1"/>
                </a:solidFill>
              </a:defRPr>
            </a:lvl8pPr>
            <a:lvl9pPr lvl="8" rtl="0">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rtl="0">
              <a:lnSpc>
                <a:spcPct val="115000"/>
              </a:lnSpc>
              <a:spcBef>
                <a:spcPts val="0"/>
              </a:spcBef>
              <a:spcAft>
                <a:spcPts val="0"/>
              </a:spcAft>
              <a:buClr>
                <a:schemeClr val="dk2"/>
              </a:buClr>
              <a:buSzPts val="1900"/>
              <a:buChar char="●"/>
              <a:defRPr sz="1900">
                <a:solidFill>
                  <a:schemeClr val="dk2"/>
                </a:solidFill>
              </a:defRPr>
            </a:lvl1pPr>
            <a:lvl2pPr indent="-323850" lvl="1" marL="914400" rtl="0">
              <a:lnSpc>
                <a:spcPct val="115000"/>
              </a:lnSpc>
              <a:spcBef>
                <a:spcPts val="1700"/>
              </a:spcBef>
              <a:spcAft>
                <a:spcPts val="0"/>
              </a:spcAft>
              <a:buClr>
                <a:schemeClr val="dk2"/>
              </a:buClr>
              <a:buSzPts val="1500"/>
              <a:buChar char="○"/>
              <a:defRPr sz="1500">
                <a:solidFill>
                  <a:schemeClr val="dk2"/>
                </a:solidFill>
              </a:defRPr>
            </a:lvl2pPr>
            <a:lvl3pPr indent="-323850" lvl="2" marL="1371600" rtl="0">
              <a:lnSpc>
                <a:spcPct val="115000"/>
              </a:lnSpc>
              <a:spcBef>
                <a:spcPts val="1700"/>
              </a:spcBef>
              <a:spcAft>
                <a:spcPts val="0"/>
              </a:spcAft>
              <a:buClr>
                <a:schemeClr val="dk2"/>
              </a:buClr>
              <a:buSzPts val="1500"/>
              <a:buChar char="■"/>
              <a:defRPr sz="1500">
                <a:solidFill>
                  <a:schemeClr val="dk2"/>
                </a:solidFill>
              </a:defRPr>
            </a:lvl3pPr>
            <a:lvl4pPr indent="-323850" lvl="3" marL="1828800" rtl="0">
              <a:lnSpc>
                <a:spcPct val="115000"/>
              </a:lnSpc>
              <a:spcBef>
                <a:spcPts val="1700"/>
              </a:spcBef>
              <a:spcAft>
                <a:spcPts val="0"/>
              </a:spcAft>
              <a:buClr>
                <a:schemeClr val="dk2"/>
              </a:buClr>
              <a:buSzPts val="1500"/>
              <a:buChar char="●"/>
              <a:defRPr sz="1500">
                <a:solidFill>
                  <a:schemeClr val="dk2"/>
                </a:solidFill>
              </a:defRPr>
            </a:lvl4pPr>
            <a:lvl5pPr indent="-323850" lvl="4" marL="2286000" rtl="0">
              <a:lnSpc>
                <a:spcPct val="115000"/>
              </a:lnSpc>
              <a:spcBef>
                <a:spcPts val="1700"/>
              </a:spcBef>
              <a:spcAft>
                <a:spcPts val="0"/>
              </a:spcAft>
              <a:buClr>
                <a:schemeClr val="dk2"/>
              </a:buClr>
              <a:buSzPts val="1500"/>
              <a:buChar char="○"/>
              <a:defRPr sz="1500">
                <a:solidFill>
                  <a:schemeClr val="dk2"/>
                </a:solidFill>
              </a:defRPr>
            </a:lvl5pPr>
            <a:lvl6pPr indent="-323850" lvl="5" marL="2743200" rtl="0">
              <a:lnSpc>
                <a:spcPct val="115000"/>
              </a:lnSpc>
              <a:spcBef>
                <a:spcPts val="1700"/>
              </a:spcBef>
              <a:spcAft>
                <a:spcPts val="0"/>
              </a:spcAft>
              <a:buClr>
                <a:schemeClr val="dk2"/>
              </a:buClr>
              <a:buSzPts val="1500"/>
              <a:buChar char="■"/>
              <a:defRPr sz="1500">
                <a:solidFill>
                  <a:schemeClr val="dk2"/>
                </a:solidFill>
              </a:defRPr>
            </a:lvl6pPr>
            <a:lvl7pPr indent="-323850" lvl="6" marL="3200400" rtl="0">
              <a:lnSpc>
                <a:spcPct val="115000"/>
              </a:lnSpc>
              <a:spcBef>
                <a:spcPts val="1700"/>
              </a:spcBef>
              <a:spcAft>
                <a:spcPts val="0"/>
              </a:spcAft>
              <a:buClr>
                <a:schemeClr val="dk2"/>
              </a:buClr>
              <a:buSzPts val="1500"/>
              <a:buChar char="●"/>
              <a:defRPr sz="1500">
                <a:solidFill>
                  <a:schemeClr val="dk2"/>
                </a:solidFill>
              </a:defRPr>
            </a:lvl7pPr>
            <a:lvl8pPr indent="-323850" lvl="7" marL="3657600" rtl="0">
              <a:lnSpc>
                <a:spcPct val="115000"/>
              </a:lnSpc>
              <a:spcBef>
                <a:spcPts val="1700"/>
              </a:spcBef>
              <a:spcAft>
                <a:spcPts val="0"/>
              </a:spcAft>
              <a:buClr>
                <a:schemeClr val="dk2"/>
              </a:buClr>
              <a:buSzPts val="1500"/>
              <a:buChar char="○"/>
              <a:defRPr sz="1500">
                <a:solidFill>
                  <a:schemeClr val="dk2"/>
                </a:solidFill>
              </a:defRPr>
            </a:lvl8pPr>
            <a:lvl9pPr indent="-323850" lvl="8" marL="4114800" rtl="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rtl="0" algn="r">
              <a:buNone/>
              <a:defRPr sz="1100">
                <a:solidFill>
                  <a:schemeClr val="dk2"/>
                </a:solidFill>
              </a:defRPr>
            </a:lvl1pPr>
            <a:lvl2pPr lvl="1" rtl="0" algn="r">
              <a:buNone/>
              <a:defRPr sz="1100">
                <a:solidFill>
                  <a:schemeClr val="dk2"/>
                </a:solidFill>
              </a:defRPr>
            </a:lvl2pPr>
            <a:lvl3pPr lvl="2" rtl="0" algn="r">
              <a:buNone/>
              <a:defRPr sz="1100">
                <a:solidFill>
                  <a:schemeClr val="dk2"/>
                </a:solidFill>
              </a:defRPr>
            </a:lvl3pPr>
            <a:lvl4pPr lvl="3" rtl="0" algn="r">
              <a:buNone/>
              <a:defRPr sz="1100">
                <a:solidFill>
                  <a:schemeClr val="dk2"/>
                </a:solidFill>
              </a:defRPr>
            </a:lvl4pPr>
            <a:lvl5pPr lvl="4" rtl="0" algn="r">
              <a:buNone/>
              <a:defRPr sz="1100">
                <a:solidFill>
                  <a:schemeClr val="dk2"/>
                </a:solidFill>
              </a:defRPr>
            </a:lvl5pPr>
            <a:lvl6pPr lvl="5" rtl="0" algn="r">
              <a:buNone/>
              <a:defRPr sz="1100">
                <a:solidFill>
                  <a:schemeClr val="dk2"/>
                </a:solidFill>
              </a:defRPr>
            </a:lvl6pPr>
            <a:lvl7pPr lvl="6" rtl="0" algn="r">
              <a:buNone/>
              <a:defRPr sz="1100">
                <a:solidFill>
                  <a:schemeClr val="dk2"/>
                </a:solidFill>
              </a:defRPr>
            </a:lvl7pPr>
            <a:lvl8pPr lvl="7" rtl="0" algn="r">
              <a:buNone/>
              <a:defRPr sz="1100">
                <a:solidFill>
                  <a:schemeClr val="dk2"/>
                </a:solidFill>
              </a:defRPr>
            </a:lvl8pPr>
            <a:lvl9pPr lvl="8" rtl="0"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0" name="Google Shape;100;p25"/>
          <p:cNvSpPr txBox="1"/>
          <p:nvPr/>
        </p:nvSpPr>
        <p:spPr>
          <a:xfrm>
            <a:off x="2772650" y="2362075"/>
            <a:ext cx="4463400" cy="1804800"/>
          </a:xfrm>
          <a:prstGeom prst="rect">
            <a:avLst/>
          </a:prstGeom>
          <a:noFill/>
          <a:ln cap="flat" cmpd="sng" w="9525">
            <a:solidFill>
              <a:srgbClr val="B7B7B7"/>
            </a:solidFill>
            <a:prstDash val="solid"/>
            <a:round/>
            <a:headEnd len="sm" w="sm" type="none"/>
            <a:tailEnd len="sm" w="sm" type="none"/>
          </a:ln>
        </p:spPr>
        <p:txBody>
          <a:bodyPr anchorCtr="0" anchor="ctr" bIns="116075" lIns="116075" spcFirstLastPara="1" rIns="116075" wrap="square" tIns="116075">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interpreting historical events, developments, or processes in light of the surrounding historical context. It also means understanding key information about a historical source, such as its purpose, perspective, and reliability as a piece of evidence.</a:t>
            </a:r>
            <a:endParaRPr b="1" sz="1200">
              <a:solidFill>
                <a:schemeClr val="dk1"/>
              </a:solidFill>
              <a:latin typeface="Plus Jakarta Sans"/>
              <a:ea typeface="Plus Jakarta Sans"/>
              <a:cs typeface="Plus Jakarta Sans"/>
              <a:sym typeface="Plus Jakarta Sans"/>
            </a:endParaRPr>
          </a:p>
        </p:txBody>
      </p:sp>
      <p:sp>
        <p:nvSpPr>
          <p:cNvPr id="101" name="Google Shape;101;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Contextualization and Sourcing</a:t>
            </a:r>
            <a:endParaRPr sz="1500">
              <a:solidFill>
                <a:srgbClr val="000000"/>
              </a:solidFill>
              <a:latin typeface="Plus Jakarta Sans Medium"/>
              <a:ea typeface="Plus Jakarta Sans Medium"/>
              <a:cs typeface="Plus Jakarta Sans Medium"/>
              <a:sym typeface="Plus Jakarta Sans Medium"/>
            </a:endParaRPr>
          </a:p>
        </p:txBody>
      </p:sp>
      <p:pic>
        <p:nvPicPr>
          <p:cNvPr id="102" name="Google Shape;102;p25"/>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03" name="Google Shape;103;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5" name="Google Shape;105;p25"/>
          <p:cNvSpPr txBox="1"/>
          <p:nvPr/>
        </p:nvSpPr>
        <p:spPr>
          <a:xfrm>
            <a:off x="536450" y="4658938"/>
            <a:ext cx="6699600" cy="1804800"/>
          </a:xfrm>
          <a:prstGeom prst="rect">
            <a:avLst/>
          </a:prstGeom>
          <a:noFill/>
          <a:ln>
            <a:noFill/>
          </a:ln>
        </p:spPr>
        <p:txBody>
          <a:bodyPr anchorCtr="0" anchor="ctr" bIns="116075" lIns="116075" spcFirstLastPara="1" rIns="116075" wrap="square" tIns="116075">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Read the following primary source. Then, answer the questions on contextualization that follow. The multiple choice questions for this formative assessment are Weighted Multiple Choice (WMC) Questions. This means that there is only one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but the other 3 choices are weighted. The </a:t>
            </a:r>
            <a:r>
              <a:rPr i="1" lang="en" sz="1500">
                <a:solidFill>
                  <a:schemeClr val="dk1"/>
                </a:solidFill>
                <a:latin typeface="Inter"/>
                <a:ea typeface="Inter"/>
                <a:cs typeface="Inter"/>
                <a:sym typeface="Inter"/>
              </a:rPr>
              <a:t>best</a:t>
            </a:r>
            <a:r>
              <a:rPr lang="en" sz="1500">
                <a:solidFill>
                  <a:schemeClr val="dk1"/>
                </a:solidFill>
                <a:latin typeface="Inter"/>
                <a:ea typeface="Inter"/>
                <a:cs typeface="Inter"/>
                <a:sym typeface="Inter"/>
              </a:rPr>
              <a:t> answer is 3</a:t>
            </a:r>
            <a:r>
              <a:rPr i="1" lang="en" sz="1500">
                <a:solidFill>
                  <a:schemeClr val="dk1"/>
                </a:solidFill>
                <a:latin typeface="Inter"/>
                <a:ea typeface="Inter"/>
                <a:cs typeface="Inter"/>
                <a:sym typeface="Inter"/>
              </a:rPr>
              <a:t> </a:t>
            </a:r>
            <a:r>
              <a:rPr lang="en" sz="1500">
                <a:solidFill>
                  <a:schemeClr val="dk1"/>
                </a:solidFill>
                <a:latin typeface="Inter"/>
                <a:ea typeface="Inter"/>
                <a:cs typeface="Inter"/>
                <a:sym typeface="Inter"/>
              </a:rPr>
              <a:t>points, the </a:t>
            </a:r>
            <a:r>
              <a:rPr i="1" lang="en" sz="1500">
                <a:solidFill>
                  <a:schemeClr val="dk1"/>
                </a:solidFill>
                <a:latin typeface="Inter"/>
                <a:ea typeface="Inter"/>
                <a:cs typeface="Inter"/>
                <a:sym typeface="Inter"/>
              </a:rPr>
              <a:t>second-best</a:t>
            </a:r>
            <a:r>
              <a:rPr lang="en" sz="1500">
                <a:solidFill>
                  <a:schemeClr val="dk1"/>
                </a:solidFill>
                <a:latin typeface="Inter"/>
                <a:ea typeface="Inter"/>
                <a:cs typeface="Inter"/>
                <a:sym typeface="Inter"/>
              </a:rPr>
              <a:t> answer is 2 points, and the </a:t>
            </a:r>
            <a:r>
              <a:rPr i="1" lang="en" sz="1500">
                <a:solidFill>
                  <a:schemeClr val="dk1"/>
                </a:solidFill>
                <a:latin typeface="Inter"/>
                <a:ea typeface="Inter"/>
                <a:cs typeface="Inter"/>
                <a:sym typeface="Inter"/>
              </a:rPr>
              <a:t>third-best</a:t>
            </a:r>
            <a:r>
              <a:rPr lang="en" sz="1500">
                <a:solidFill>
                  <a:schemeClr val="dk1"/>
                </a:solidFill>
                <a:latin typeface="Inter"/>
                <a:ea typeface="Inter"/>
                <a:cs typeface="Inter"/>
                <a:sym typeface="Inter"/>
              </a:rPr>
              <a:t> answer is 1 point. The </a:t>
            </a:r>
            <a:r>
              <a:rPr i="1" lang="en" sz="1500">
                <a:solidFill>
                  <a:schemeClr val="dk1"/>
                </a:solidFill>
                <a:latin typeface="Inter"/>
                <a:ea typeface="Inter"/>
                <a:cs typeface="Inter"/>
                <a:sym typeface="Inter"/>
              </a:rPr>
              <a:t>incorrect</a:t>
            </a:r>
            <a:r>
              <a:rPr lang="en" sz="1500">
                <a:solidFill>
                  <a:schemeClr val="dk1"/>
                </a:solidFill>
                <a:latin typeface="Inter"/>
                <a:ea typeface="Inter"/>
                <a:cs typeface="Inter"/>
                <a:sym typeface="Inter"/>
              </a:rPr>
              <a:t> answer is 0 points.</a:t>
            </a:r>
            <a:endParaRPr sz="1500">
              <a:solidFill>
                <a:schemeClr val="dk1"/>
              </a:solidFill>
              <a:latin typeface="Inter"/>
              <a:ea typeface="Inter"/>
              <a:cs typeface="Inter"/>
              <a:sym typeface="Inter"/>
            </a:endParaRPr>
          </a:p>
        </p:txBody>
      </p:sp>
      <p:pic>
        <p:nvPicPr>
          <p:cNvPr id="106" name="Google Shape;106;p25"/>
          <p:cNvPicPr preferRelativeResize="0"/>
          <p:nvPr/>
        </p:nvPicPr>
        <p:blipFill>
          <a:blip r:embed="rId5">
            <a:alphaModFix/>
          </a:blip>
          <a:stretch>
            <a:fillRect/>
          </a:stretch>
        </p:blipFill>
        <p:spPr>
          <a:xfrm>
            <a:off x="468776" y="2286512"/>
            <a:ext cx="1928530" cy="192853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Contextualization and Sourcing</a:t>
            </a:r>
            <a:endParaRPr sz="1900">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3" name="Google Shape;113;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4" name="Google Shape;114;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5" name="Google Shape;115;p26"/>
          <p:cNvSpPr txBox="1"/>
          <p:nvPr/>
        </p:nvSpPr>
        <p:spPr>
          <a:xfrm>
            <a:off x="931725" y="941150"/>
            <a:ext cx="5929200" cy="425100"/>
          </a:xfrm>
          <a:prstGeom prst="rect">
            <a:avLst/>
          </a:prstGeom>
          <a:noFill/>
          <a:ln cap="flat" cmpd="sng" w="19050">
            <a:solidFill>
              <a:srgbClr val="CCCCCC"/>
            </a:solidFill>
            <a:prstDash val="solid"/>
            <a:round/>
            <a:headEnd len="sm" w="sm" type="none"/>
            <a:tailEnd len="sm" w="sm" type="none"/>
          </a:ln>
        </p:spPr>
        <p:txBody>
          <a:bodyPr anchorCtr="0" anchor="t"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600">
                <a:latin typeface="Halant"/>
                <a:ea typeface="Halant"/>
                <a:cs typeface="Halant"/>
                <a:sym typeface="Halant"/>
              </a:rPr>
              <a:t>This document deals with the Spanish governance of Hispaniola.</a:t>
            </a:r>
            <a:endParaRPr sz="1600">
              <a:latin typeface="Halant"/>
              <a:ea typeface="Halant"/>
              <a:cs typeface="Halant"/>
              <a:sym typeface="Halant"/>
            </a:endParaRPr>
          </a:p>
        </p:txBody>
      </p:sp>
      <p:graphicFrame>
        <p:nvGraphicFramePr>
          <p:cNvPr id="116" name="Google Shape;116;p26"/>
          <p:cNvGraphicFramePr/>
          <p:nvPr/>
        </p:nvGraphicFramePr>
        <p:xfrm>
          <a:off x="931725" y="1537138"/>
          <a:ext cx="3000000" cy="3000000"/>
        </p:xfrm>
        <a:graphic>
          <a:graphicData uri="http://schemas.openxmlformats.org/drawingml/2006/table">
            <a:tbl>
              <a:tblPr>
                <a:noFill/>
                <a:tableStyleId>{C9E935A6-DB46-4D16-B0C7-3F561CA71870}</a:tableStyleId>
              </a:tblPr>
              <a:tblGrid>
                <a:gridCol w="1966250"/>
                <a:gridCol w="1441925"/>
                <a:gridCol w="2521025"/>
              </a:tblGrid>
              <a:tr h="464175">
                <a:tc gridSpan="3">
                  <a:txBody>
                    <a:bodyPr/>
                    <a:lstStyle/>
                    <a:p>
                      <a:pPr indent="0" lvl="0" marL="0" rtl="0" algn="l">
                        <a:spcBef>
                          <a:spcPts val="0"/>
                        </a:spcBef>
                        <a:spcAft>
                          <a:spcPts val="0"/>
                        </a:spcAft>
                        <a:buNone/>
                      </a:pPr>
                      <a:r>
                        <a:rPr lang="en" sz="1200">
                          <a:latin typeface="Halant"/>
                          <a:ea typeface="Halant"/>
                          <a:cs typeface="Halant"/>
                          <a:sym typeface="Halant"/>
                        </a:rPr>
                        <a:t>Source: John H. Parry and Robert G. Keith., “Instructions to Commander Nicolás de Ovando, Third Governor of Hispaniola, from King Ferdinand and Queen Isabella of Spain [Excerpts],” 1501., </a:t>
                      </a:r>
                      <a:r>
                        <a:rPr i="1" lang="en" sz="1200">
                          <a:latin typeface="Halant"/>
                          <a:ea typeface="Halant"/>
                          <a:cs typeface="Halant"/>
                          <a:sym typeface="Halant"/>
                        </a:rPr>
                        <a:t>New Iberian World: A Documentary History of the Discovery and Settlement of Latin America to the Early 17th Century, Vol. II</a:t>
                      </a:r>
                      <a:r>
                        <a:rPr lang="en" sz="1200">
                          <a:latin typeface="Halant"/>
                          <a:ea typeface="Halant"/>
                          <a:cs typeface="Halant"/>
                          <a:sym typeface="Halant"/>
                        </a:rPr>
                        <a:t>, 1984. </a:t>
                      </a:r>
                      <a:endParaRPr sz="1200">
                        <a:latin typeface="Halant"/>
                        <a:ea typeface="Halant"/>
                        <a:cs typeface="Halant"/>
                        <a:sym typeface="Halant"/>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2317175">
                <a:tc gridSpan="3" rowSpan="2">
                  <a:txBody>
                    <a:bodyPr/>
                    <a:lstStyle/>
                    <a:p>
                      <a:pPr indent="0" lvl="0" marL="0" rtl="0" algn="l">
                        <a:lnSpc>
                          <a:spcPct val="115000"/>
                        </a:lnSpc>
                        <a:spcBef>
                          <a:spcPts val="0"/>
                        </a:spcBef>
                        <a:spcAft>
                          <a:spcPts val="0"/>
                        </a:spcAft>
                        <a:buClr>
                          <a:srgbClr val="000000"/>
                        </a:buClr>
                        <a:buSzPts val="1100"/>
                        <a:buFont typeface="Arial"/>
                        <a:buNone/>
                      </a:pPr>
                      <a:r>
                        <a:rPr lang="en" sz="1200">
                          <a:latin typeface="Inter"/>
                          <a:ea typeface="Inter"/>
                          <a:cs typeface="Inter"/>
                          <a:sym typeface="Inter"/>
                        </a:rPr>
                        <a:t>Also, because it is our will that the Indians convert to Our Holy Catholic Faith and their souls be saved, since this is the greatest benefit We can desire for them, for which it is necessary that they be taught the things of Our faith in order to come into the knowledge of it, you are to take much care, without using any force against them, that the priests who are there teach and admonish them for this purpose with much love; so that they are converted as quickly as possible; and to this end you are to provide all the support and help needed for this.</a:t>
                      </a:r>
                      <a:endParaRPr sz="12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 sz="1200">
                          <a:latin typeface="Inter"/>
                          <a:ea typeface="Inter"/>
                          <a:cs typeface="Inter"/>
                          <a:sym typeface="Inter"/>
                        </a:rPr>
                        <a:t>Also, because it is Our will that the Indians pay our tributes and dues they owe Us as subjects in Our Kingdoms and Lordships, since paying tributes as here in Spain would be hard on them due to the quality of the land, you are to speak with the caciques and principales and whatever Indians you think necessary, negotiating with them the tribute and dues to be paid by each one of them each year in such a manner that they know they are not being done any injustice.</a:t>
                      </a:r>
                      <a:endParaRPr sz="12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rPr lang="en" sz="1200">
                          <a:latin typeface="Inter"/>
                          <a:ea typeface="Inter"/>
                          <a:cs typeface="Inter"/>
                          <a:sym typeface="Inter"/>
                        </a:rPr>
                        <a:t>Also, because it will be necessary to take advantage of the service from the Indians in mining gold and other tasks We have ordered done, you are to require the Indians to work in the things of Our service, paying to each the salary that seems fair to you with regard to the quality of the land. . . .</a:t>
                      </a:r>
                      <a:endParaRPr sz="1200">
                        <a:latin typeface="Inter"/>
                        <a:ea typeface="Inter"/>
                        <a:cs typeface="Inter"/>
                        <a:sym typeface="Inter"/>
                      </a:endParaRPr>
                    </a:p>
                    <a:p>
                      <a:pPr indent="0" lvl="0" marL="0" rtl="0" algn="l">
                        <a:lnSpc>
                          <a:spcPct val="115000"/>
                        </a:lnSpc>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lnSpc>
                          <a:spcPct val="115000"/>
                        </a:lnSpc>
                        <a:spcBef>
                          <a:spcPts val="0"/>
                        </a:spcBef>
                        <a:spcAft>
                          <a:spcPts val="0"/>
                        </a:spcAft>
                        <a:buNone/>
                      </a:pPr>
                      <a:r>
                        <a:rPr lang="en" sz="1200">
                          <a:latin typeface="Inter"/>
                          <a:ea typeface="Inter"/>
                          <a:cs typeface="Inter"/>
                          <a:sym typeface="Inter"/>
                        </a:rPr>
                        <a:t>Also, in order that Christians and Indians shall live together in peace, friendship, and harmony, and that there be no fights or quarrels among them, you shall order that no one give or sell offensive or defensive weapons to the Indians nor exchange such weapons with them, establishing the penalties that seem appropriate for this. And if you should find such weapons in the possession of the Indians, you shall take them in payment of their taxes, tributes, and dues and turn them over to Our factor . . .</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2535775">
                <a:tc gridSpan="3" vMerge="1"/>
                <a:tc hMerge="1" vMerge="1"/>
                <a:tc hMerge="1" v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a:t>
            </a:r>
            <a:r>
              <a:rPr lang="en" sz="1900">
                <a:solidFill>
                  <a:schemeClr val="dk1"/>
                </a:solidFill>
                <a:latin typeface="Halant"/>
                <a:ea typeface="Halant"/>
                <a:cs typeface="Halant"/>
                <a:sym typeface="Halant"/>
              </a:rPr>
              <a:t>Contextualization and Sourcing</a:t>
            </a:r>
            <a:endParaRPr sz="1900">
              <a:latin typeface="Halant"/>
              <a:ea typeface="Halant"/>
              <a:cs typeface="Halant"/>
              <a:sym typeface="Halant"/>
            </a:endParaRPr>
          </a:p>
        </p:txBody>
      </p:sp>
      <p:pic>
        <p:nvPicPr>
          <p:cNvPr id="122" name="Google Shape;122;p27"/>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23" name="Google Shape;12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4" name="Google Shape;12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5" name="Google Shape;125;p27"/>
          <p:cNvSpPr txBox="1"/>
          <p:nvPr/>
        </p:nvSpPr>
        <p:spPr>
          <a:xfrm>
            <a:off x="466969" y="972007"/>
            <a:ext cx="6813600" cy="8500200"/>
          </a:xfrm>
          <a:prstGeom prst="rect">
            <a:avLst/>
          </a:prstGeom>
          <a:noFill/>
          <a:ln>
            <a:noFill/>
          </a:ln>
        </p:spPr>
        <p:txBody>
          <a:bodyPr anchorCtr="0" anchor="t" bIns="96675" lIns="96675" spcFirstLastPara="1" rIns="96675" wrap="square" tIns="96675">
            <a:noAutofit/>
          </a:bodyPr>
          <a:lstStyle/>
          <a:p>
            <a:pPr indent="-342900" lvl="0" marL="482600" rtl="0" algn="l">
              <a:spcBef>
                <a:spcPts val="0"/>
              </a:spcBef>
              <a:spcAft>
                <a:spcPts val="0"/>
              </a:spcAft>
              <a:buClr>
                <a:schemeClr val="dk1"/>
              </a:buClr>
              <a:buSzPts val="1600"/>
              <a:buFont typeface="Inter"/>
              <a:buAutoNum type="arabicPeriod"/>
            </a:pPr>
            <a:r>
              <a:rPr lang="en" sz="1600">
                <a:solidFill>
                  <a:schemeClr val="dk1"/>
                </a:solidFill>
                <a:latin typeface="Inter"/>
                <a:ea typeface="Inter"/>
                <a:cs typeface="Inter"/>
                <a:sym typeface="Inter"/>
              </a:rPr>
              <a:t>Each of the following statements is a historical fact that is related to the above document. Which historical fact </a:t>
            </a:r>
            <a:r>
              <a:rPr i="1" lang="en" sz="1600">
                <a:solidFill>
                  <a:schemeClr val="dk1"/>
                </a:solidFill>
                <a:latin typeface="Inter"/>
                <a:ea typeface="Inter"/>
                <a:cs typeface="Inter"/>
                <a:sym typeface="Inter"/>
              </a:rPr>
              <a:t>best</a:t>
            </a:r>
            <a:r>
              <a:rPr lang="en" sz="1600">
                <a:solidFill>
                  <a:schemeClr val="dk1"/>
                </a:solidFill>
                <a:latin typeface="Inter"/>
                <a:ea typeface="Inter"/>
                <a:cs typeface="Inter"/>
                <a:sym typeface="Inter"/>
              </a:rPr>
              <a:t> helps to contextualize the purpose of the above document? In other words, which fact </a:t>
            </a:r>
            <a:r>
              <a:rPr i="1" lang="en" sz="1600">
                <a:solidFill>
                  <a:schemeClr val="dk1"/>
                </a:solidFill>
                <a:latin typeface="Inter"/>
                <a:ea typeface="Inter"/>
                <a:cs typeface="Inter"/>
                <a:sym typeface="Inter"/>
              </a:rPr>
              <a:t>best</a:t>
            </a:r>
            <a:r>
              <a:rPr lang="en" sz="1600">
                <a:solidFill>
                  <a:schemeClr val="dk1"/>
                </a:solidFill>
                <a:latin typeface="Inter"/>
                <a:ea typeface="Inter"/>
                <a:cs typeface="Inter"/>
                <a:sym typeface="Inter"/>
              </a:rPr>
              <a:t> helps us understand why this document was written?</a:t>
            </a:r>
            <a:endParaRPr sz="1600">
              <a:solidFill>
                <a:schemeClr val="dk1"/>
              </a:solidFill>
              <a:latin typeface="Inter"/>
              <a:ea typeface="Inter"/>
              <a:cs typeface="Inter"/>
              <a:sym typeface="Inter"/>
            </a:endParaRPr>
          </a:p>
          <a:p>
            <a:pPr indent="0" lvl="0" marL="482600" rtl="0" algn="l">
              <a:spcBef>
                <a:spcPts val="0"/>
              </a:spcBef>
              <a:spcAft>
                <a:spcPts val="0"/>
              </a:spcAft>
              <a:buNone/>
            </a:pPr>
            <a:r>
              <a:t/>
            </a:r>
            <a:endParaRPr sz="1600">
              <a:solidFill>
                <a:schemeClr val="dk1"/>
              </a:solidFill>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Spain </a:t>
            </a:r>
            <a:r>
              <a:rPr lang="en" sz="1600">
                <a:solidFill>
                  <a:schemeClr val="dk1"/>
                </a:solidFill>
                <a:latin typeface="Inter"/>
                <a:ea typeface="Inter"/>
                <a:cs typeface="Inter"/>
                <a:sym typeface="Inter"/>
              </a:rPr>
              <a:t>viewed</a:t>
            </a:r>
            <a:r>
              <a:rPr lang="en" sz="1600">
                <a:solidFill>
                  <a:schemeClr val="dk1"/>
                </a:solidFill>
                <a:latin typeface="Inter"/>
                <a:ea typeface="Inter"/>
                <a:cs typeface="Inter"/>
                <a:sym typeface="Inter"/>
              </a:rPr>
              <a:t> the co</a:t>
            </a:r>
            <a:r>
              <a:rPr lang="en" sz="1600">
                <a:solidFill>
                  <a:schemeClr val="dk1"/>
                </a:solidFill>
                <a:latin typeface="Inter"/>
                <a:ea typeface="Inter"/>
                <a:cs typeface="Inter"/>
                <a:sym typeface="Inter"/>
              </a:rPr>
              <a:t>nversion</a:t>
            </a:r>
            <a:r>
              <a:rPr lang="en" sz="1600">
                <a:solidFill>
                  <a:schemeClr val="dk1"/>
                </a:solidFill>
                <a:latin typeface="Inter"/>
                <a:ea typeface="Inter"/>
                <a:cs typeface="Inter"/>
                <a:sym typeface="Inter"/>
              </a:rPr>
              <a:t> of the </a:t>
            </a:r>
            <a:r>
              <a:rPr lang="en" sz="1600">
                <a:solidFill>
                  <a:schemeClr val="dk1"/>
                </a:solidFill>
                <a:latin typeface="Inter"/>
                <a:ea typeface="Inter"/>
                <a:cs typeface="Inter"/>
                <a:sym typeface="Inter"/>
              </a:rPr>
              <a:t>Indigenous</a:t>
            </a:r>
            <a:r>
              <a:rPr lang="en" sz="1600">
                <a:solidFill>
                  <a:schemeClr val="dk1"/>
                </a:solidFill>
                <a:latin typeface="Inter"/>
                <a:ea typeface="Inter"/>
                <a:cs typeface="Inter"/>
                <a:sym typeface="Inter"/>
              </a:rPr>
              <a:t> as a religious duty.</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Spain wanted to exert its dominance in the Americas before other European powers could establish a competing presence.</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Spain wanted to ensure its </a:t>
            </a:r>
            <a:r>
              <a:rPr lang="en" sz="1600">
                <a:solidFill>
                  <a:schemeClr val="dk1"/>
                </a:solidFill>
                <a:latin typeface="Inter"/>
                <a:ea typeface="Inter"/>
                <a:cs typeface="Inter"/>
                <a:sym typeface="Inter"/>
              </a:rPr>
              <a:t>colonies</a:t>
            </a:r>
            <a:r>
              <a:rPr lang="en" sz="1600">
                <a:solidFill>
                  <a:schemeClr val="dk1"/>
                </a:solidFill>
                <a:latin typeface="Inter"/>
                <a:ea typeface="Inter"/>
                <a:cs typeface="Inter"/>
                <a:sym typeface="Inter"/>
              </a:rPr>
              <a:t> were </a:t>
            </a:r>
            <a:r>
              <a:rPr lang="en" sz="1600">
                <a:solidFill>
                  <a:schemeClr val="dk1"/>
                </a:solidFill>
                <a:latin typeface="Inter"/>
                <a:ea typeface="Inter"/>
                <a:cs typeface="Inter"/>
                <a:sym typeface="Inter"/>
              </a:rPr>
              <a:t>profitable</a:t>
            </a:r>
            <a:r>
              <a:rPr lang="en" sz="1600">
                <a:solidFill>
                  <a:schemeClr val="dk1"/>
                </a:solidFill>
                <a:latin typeface="Inter"/>
                <a:ea typeface="Inter"/>
                <a:cs typeface="Inter"/>
                <a:sym typeface="Inter"/>
              </a:rPr>
              <a:t> and compliant.</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The </a:t>
            </a:r>
            <a:r>
              <a:rPr lang="en" sz="1600">
                <a:solidFill>
                  <a:schemeClr val="dk1"/>
                </a:solidFill>
                <a:latin typeface="Inter"/>
                <a:ea typeface="Inter"/>
                <a:cs typeface="Inter"/>
                <a:sym typeface="Inter"/>
              </a:rPr>
              <a:t>Indigenous</a:t>
            </a:r>
            <a:r>
              <a:rPr lang="en" sz="1600">
                <a:solidFill>
                  <a:schemeClr val="dk1"/>
                </a:solidFill>
                <a:latin typeface="Inter"/>
                <a:ea typeface="Inter"/>
                <a:cs typeface="Inter"/>
                <a:sym typeface="Inter"/>
              </a:rPr>
              <a:t> resisted Spanish attempts to colonize them.</a:t>
            </a:r>
            <a:endParaRPr sz="1600">
              <a:solidFill>
                <a:schemeClr val="dk1"/>
              </a:solidFill>
              <a:latin typeface="Inter"/>
              <a:ea typeface="Inter"/>
              <a:cs typeface="Inter"/>
              <a:sym typeface="Inter"/>
            </a:endParaRPr>
          </a:p>
          <a:p>
            <a:pPr indent="0" lvl="0" marL="0" rtl="0" algn="l">
              <a:spcBef>
                <a:spcPts val="0"/>
              </a:spcBef>
              <a:spcAft>
                <a:spcPts val="0"/>
              </a:spcAft>
              <a:buNone/>
            </a:pPr>
            <a:r>
              <a:t/>
            </a:r>
            <a:endParaRPr sz="1600">
              <a:solidFill>
                <a:schemeClr val="dk1"/>
              </a:solidFill>
              <a:latin typeface="Inter"/>
              <a:ea typeface="Inter"/>
              <a:cs typeface="Inter"/>
              <a:sym typeface="Inter"/>
            </a:endParaRPr>
          </a:p>
          <a:p>
            <a:pPr indent="-342900" lvl="0" marL="482600" rtl="0" algn="l">
              <a:spcBef>
                <a:spcPts val="0"/>
              </a:spcBef>
              <a:spcAft>
                <a:spcPts val="0"/>
              </a:spcAft>
              <a:buClr>
                <a:schemeClr val="dk1"/>
              </a:buClr>
              <a:buSzPts val="1600"/>
              <a:buFont typeface="Inter"/>
              <a:buAutoNum type="arabicPeriod" startAt="2"/>
            </a:pPr>
            <a:r>
              <a:rPr lang="en" sz="1600">
                <a:solidFill>
                  <a:schemeClr val="dk1"/>
                </a:solidFill>
                <a:latin typeface="Inter"/>
                <a:ea typeface="Inter"/>
                <a:cs typeface="Inter"/>
                <a:sym typeface="Inter"/>
              </a:rPr>
              <a:t>Justify your choice in the space below.</a:t>
            </a:r>
            <a:endParaRPr sz="1600">
              <a:solidFill>
                <a:schemeClr val="dk1"/>
              </a:solidFill>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p:txBody>
      </p:sp>
      <p:sp>
        <p:nvSpPr>
          <p:cNvPr id="126" name="Google Shape;126;p27"/>
          <p:cNvSpPr txBox="1"/>
          <p:nvPr/>
        </p:nvSpPr>
        <p:spPr>
          <a:xfrm>
            <a:off x="598663" y="6318033"/>
            <a:ext cx="6550200" cy="29145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t/>
            </a:r>
            <a:endParaRPr sz="1100">
              <a:latin typeface="Work Sans"/>
              <a:ea typeface="Work Sans"/>
              <a:cs typeface="Work Sans"/>
              <a:sym typeface="Work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8"/>
          <p:cNvSpPr txBox="1"/>
          <p:nvPr/>
        </p:nvSpPr>
        <p:spPr>
          <a:xfrm>
            <a:off x="466969" y="972007"/>
            <a:ext cx="6813600" cy="8500200"/>
          </a:xfrm>
          <a:prstGeom prst="rect">
            <a:avLst/>
          </a:prstGeom>
          <a:noFill/>
          <a:ln>
            <a:noFill/>
          </a:ln>
        </p:spPr>
        <p:txBody>
          <a:bodyPr anchorCtr="0" anchor="t" bIns="96675" lIns="96675" spcFirstLastPara="1" rIns="96675" wrap="square" tIns="96675">
            <a:noAutofit/>
          </a:bodyPr>
          <a:lstStyle/>
          <a:p>
            <a:pPr indent="-342900" lvl="0" marL="482600" rtl="0" algn="l">
              <a:spcBef>
                <a:spcPts val="0"/>
              </a:spcBef>
              <a:spcAft>
                <a:spcPts val="0"/>
              </a:spcAft>
              <a:buClr>
                <a:schemeClr val="dk1"/>
              </a:buClr>
              <a:buSzPts val="1600"/>
              <a:buFont typeface="Inter"/>
              <a:buAutoNum type="arabicPeriod"/>
            </a:pPr>
            <a:r>
              <a:rPr lang="en" sz="1600">
                <a:solidFill>
                  <a:schemeClr val="dk1"/>
                </a:solidFill>
                <a:latin typeface="Inter"/>
                <a:ea typeface="Inter"/>
                <a:cs typeface="Inter"/>
                <a:sym typeface="Inter"/>
              </a:rPr>
              <a:t>Each of the following statements is a historical fact that is related to the above document. Which historical fact </a:t>
            </a:r>
            <a:r>
              <a:rPr i="1" lang="en" sz="1600">
                <a:solidFill>
                  <a:schemeClr val="dk1"/>
                </a:solidFill>
                <a:latin typeface="Inter"/>
                <a:ea typeface="Inter"/>
                <a:cs typeface="Inter"/>
                <a:sym typeface="Inter"/>
              </a:rPr>
              <a:t>best</a:t>
            </a:r>
            <a:r>
              <a:rPr lang="en" sz="1600">
                <a:solidFill>
                  <a:schemeClr val="dk1"/>
                </a:solidFill>
                <a:latin typeface="Inter"/>
                <a:ea typeface="Inter"/>
                <a:cs typeface="Inter"/>
                <a:sym typeface="Inter"/>
              </a:rPr>
              <a:t> helps to contextualize the purpose of the above document? In other words, which fact </a:t>
            </a:r>
            <a:r>
              <a:rPr i="1" lang="en" sz="1600">
                <a:solidFill>
                  <a:schemeClr val="dk1"/>
                </a:solidFill>
                <a:latin typeface="Inter"/>
                <a:ea typeface="Inter"/>
                <a:cs typeface="Inter"/>
                <a:sym typeface="Inter"/>
              </a:rPr>
              <a:t>best</a:t>
            </a:r>
            <a:r>
              <a:rPr lang="en" sz="1600">
                <a:solidFill>
                  <a:schemeClr val="dk1"/>
                </a:solidFill>
                <a:latin typeface="Inter"/>
                <a:ea typeface="Inter"/>
                <a:cs typeface="Inter"/>
                <a:sym typeface="Inter"/>
              </a:rPr>
              <a:t> helps us understand why this document was written?</a:t>
            </a:r>
            <a:endParaRPr sz="1600">
              <a:solidFill>
                <a:schemeClr val="dk1"/>
              </a:solidFill>
              <a:latin typeface="Inter"/>
              <a:ea typeface="Inter"/>
              <a:cs typeface="Inter"/>
              <a:sym typeface="Inter"/>
            </a:endParaRPr>
          </a:p>
          <a:p>
            <a:pPr indent="0" lvl="0" marL="482600" rtl="0" algn="l">
              <a:spcBef>
                <a:spcPts val="0"/>
              </a:spcBef>
              <a:spcAft>
                <a:spcPts val="0"/>
              </a:spcAft>
              <a:buNone/>
            </a:pPr>
            <a:r>
              <a:t/>
            </a:r>
            <a:endParaRPr sz="1600">
              <a:solidFill>
                <a:schemeClr val="dk1"/>
              </a:solidFill>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Spain viewed the conversion of the Indigenous as a religious duty. </a:t>
            </a:r>
            <a:r>
              <a:rPr b="1" lang="en" sz="1300">
                <a:solidFill>
                  <a:srgbClr val="FCFCFC"/>
                </a:solidFill>
                <a:highlight>
                  <a:schemeClr val="accent1"/>
                </a:highlight>
                <a:latin typeface="Inter"/>
                <a:ea typeface="Inter"/>
                <a:cs typeface="Inter"/>
                <a:sym typeface="Inter"/>
              </a:rPr>
              <a:t>(2 points)</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Spain wanted to exert its dominance in the Americas before other European powers could establish a competing presence. </a:t>
            </a:r>
            <a:r>
              <a:rPr b="1" lang="en" sz="1300">
                <a:solidFill>
                  <a:srgbClr val="FCFCFC"/>
                </a:solidFill>
                <a:highlight>
                  <a:schemeClr val="accent1"/>
                </a:highlight>
                <a:latin typeface="Inter"/>
                <a:ea typeface="Inter"/>
                <a:cs typeface="Inter"/>
                <a:sym typeface="Inter"/>
              </a:rPr>
              <a:t>(0 points)</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Spain wanted to ensure its colonies were profitable and compliant. </a:t>
            </a:r>
            <a:r>
              <a:rPr b="1" lang="en" sz="1300">
                <a:solidFill>
                  <a:srgbClr val="FCFCFC"/>
                </a:solidFill>
                <a:highlight>
                  <a:schemeClr val="accent1"/>
                </a:highlight>
                <a:latin typeface="Inter"/>
                <a:ea typeface="Inter"/>
                <a:cs typeface="Inter"/>
                <a:sym typeface="Inter"/>
              </a:rPr>
              <a:t>(3 points)</a:t>
            </a:r>
            <a:endParaRPr sz="1600">
              <a:solidFill>
                <a:schemeClr val="dk1"/>
              </a:solidFill>
              <a:latin typeface="Inter"/>
              <a:ea typeface="Inter"/>
              <a:cs typeface="Inter"/>
              <a:sym typeface="Inter"/>
            </a:endParaRPr>
          </a:p>
          <a:p>
            <a:pPr indent="0" lvl="0" marL="1447800" rtl="0" algn="l">
              <a:spcBef>
                <a:spcPts val="0"/>
              </a:spcBef>
              <a:spcAft>
                <a:spcPts val="0"/>
              </a:spcAft>
              <a:buNone/>
            </a:pPr>
            <a:r>
              <a:t/>
            </a:r>
            <a:endParaRPr sz="1600">
              <a:solidFill>
                <a:schemeClr val="dk1"/>
              </a:solidFill>
              <a:latin typeface="Inter"/>
              <a:ea typeface="Inter"/>
              <a:cs typeface="Inter"/>
              <a:sym typeface="Inter"/>
            </a:endParaRPr>
          </a:p>
          <a:p>
            <a:pPr indent="-342900" lvl="0" marL="965200" rtl="0" algn="l">
              <a:spcBef>
                <a:spcPts val="0"/>
              </a:spcBef>
              <a:spcAft>
                <a:spcPts val="0"/>
              </a:spcAft>
              <a:buClr>
                <a:schemeClr val="dk1"/>
              </a:buClr>
              <a:buSzPts val="1600"/>
              <a:buFont typeface="Inter"/>
              <a:buAutoNum type="alphaUcPeriod"/>
            </a:pPr>
            <a:r>
              <a:rPr lang="en" sz="1600">
                <a:solidFill>
                  <a:schemeClr val="dk1"/>
                </a:solidFill>
                <a:latin typeface="Inter"/>
                <a:ea typeface="Inter"/>
                <a:cs typeface="Inter"/>
                <a:sym typeface="Inter"/>
              </a:rPr>
              <a:t>The Indigenous resisted Spanish attempts to colonize them. </a:t>
            </a:r>
            <a:r>
              <a:rPr b="1" lang="en" sz="1300">
                <a:solidFill>
                  <a:srgbClr val="FCFCFC"/>
                </a:solidFill>
                <a:highlight>
                  <a:schemeClr val="accent1"/>
                </a:highlight>
                <a:latin typeface="Inter"/>
                <a:ea typeface="Inter"/>
                <a:cs typeface="Inter"/>
                <a:sym typeface="Inter"/>
              </a:rPr>
              <a:t>(1 point)</a:t>
            </a:r>
            <a:endParaRPr sz="1600">
              <a:solidFill>
                <a:schemeClr val="dk1"/>
              </a:solidFill>
              <a:latin typeface="Inter"/>
              <a:ea typeface="Inter"/>
              <a:cs typeface="Inter"/>
              <a:sym typeface="Inter"/>
            </a:endParaRPr>
          </a:p>
          <a:p>
            <a:pPr indent="0" lvl="0" marL="0" rtl="0" algn="l">
              <a:spcBef>
                <a:spcPts val="0"/>
              </a:spcBef>
              <a:spcAft>
                <a:spcPts val="0"/>
              </a:spcAft>
              <a:buNone/>
            </a:pPr>
            <a:r>
              <a:t/>
            </a:r>
            <a:endParaRPr sz="1600">
              <a:solidFill>
                <a:schemeClr val="dk1"/>
              </a:solidFill>
              <a:latin typeface="Inter"/>
              <a:ea typeface="Inter"/>
              <a:cs typeface="Inter"/>
              <a:sym typeface="Inter"/>
            </a:endParaRPr>
          </a:p>
          <a:p>
            <a:pPr indent="-342900" lvl="0" marL="482600" rtl="0" algn="l">
              <a:spcBef>
                <a:spcPts val="0"/>
              </a:spcBef>
              <a:spcAft>
                <a:spcPts val="0"/>
              </a:spcAft>
              <a:buClr>
                <a:schemeClr val="dk1"/>
              </a:buClr>
              <a:buSzPts val="1600"/>
              <a:buFont typeface="Inter"/>
              <a:buAutoNum type="arabicPeriod" startAt="2"/>
            </a:pPr>
            <a:r>
              <a:rPr lang="en" sz="1600">
                <a:solidFill>
                  <a:schemeClr val="dk1"/>
                </a:solidFill>
                <a:latin typeface="Inter"/>
                <a:ea typeface="Inter"/>
                <a:cs typeface="Inter"/>
                <a:sym typeface="Inter"/>
              </a:rPr>
              <a:t>Justify your choice in the space below.</a:t>
            </a:r>
            <a:endParaRPr sz="1600">
              <a:solidFill>
                <a:schemeClr val="dk1"/>
              </a:solidFill>
              <a:latin typeface="Inter"/>
              <a:ea typeface="Inter"/>
              <a:cs typeface="Inter"/>
              <a:sym typeface="Inter"/>
            </a:endParaRPr>
          </a:p>
          <a:p>
            <a:pPr indent="0" lvl="0" marL="482600" rtl="0" algn="l">
              <a:spcBef>
                <a:spcPts val="0"/>
              </a:spcBef>
              <a:spcAft>
                <a:spcPts val="0"/>
              </a:spcAft>
              <a:buNone/>
            </a:pPr>
            <a:r>
              <a:t/>
            </a:r>
            <a:endParaRPr sz="1300">
              <a:solidFill>
                <a:schemeClr val="dk1"/>
              </a:solidFill>
              <a:highlight>
                <a:srgbClr val="FFFFFF"/>
              </a:highlight>
              <a:latin typeface="Work Sans"/>
              <a:ea typeface="Work Sans"/>
              <a:cs typeface="Work Sans"/>
              <a:sym typeface="Work Sans"/>
            </a:endParaRPr>
          </a:p>
        </p:txBody>
      </p:sp>
      <p:sp>
        <p:nvSpPr>
          <p:cNvPr id="132" name="Google Shape;132;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Teacher Key for </a:t>
            </a:r>
            <a:r>
              <a:rPr lang="en" sz="1900">
                <a:latin typeface="Halant"/>
                <a:ea typeface="Halant"/>
                <a:cs typeface="Halant"/>
                <a:sym typeface="Halant"/>
              </a:rPr>
              <a:t>Formative Assessment: </a:t>
            </a:r>
            <a:r>
              <a:rPr lang="en" sz="1900">
                <a:solidFill>
                  <a:schemeClr val="dk1"/>
                </a:solidFill>
                <a:latin typeface="Halant"/>
                <a:ea typeface="Halant"/>
                <a:cs typeface="Halant"/>
                <a:sym typeface="Halant"/>
              </a:rPr>
              <a:t>Contextualization and Sourcing</a:t>
            </a:r>
            <a:endParaRPr sz="1900">
              <a:latin typeface="Halant"/>
              <a:ea typeface="Halant"/>
              <a:cs typeface="Halant"/>
              <a:sym typeface="Halant"/>
            </a:endParaRPr>
          </a:p>
        </p:txBody>
      </p:sp>
      <p:pic>
        <p:nvPicPr>
          <p:cNvPr id="133" name="Google Shape;133;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34" name="Google Shape;13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5" name="Google Shape;135;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6" name="Google Shape;136;p28"/>
          <p:cNvSpPr txBox="1"/>
          <p:nvPr/>
        </p:nvSpPr>
        <p:spPr>
          <a:xfrm>
            <a:off x="611150" y="6132700"/>
            <a:ext cx="6550200" cy="3215400"/>
          </a:xfrm>
          <a:prstGeom prst="rect">
            <a:avLst/>
          </a:prstGeom>
          <a:noFill/>
          <a:ln cap="flat" cmpd="sng" w="9525">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Clr>
                <a:schemeClr val="dk1"/>
              </a:buClr>
              <a:buSzPts val="1100"/>
              <a:buFont typeface="Arial"/>
              <a:buNone/>
            </a:pPr>
            <a:r>
              <a:rPr b="1" lang="en" sz="1300">
                <a:solidFill>
                  <a:schemeClr val="accent1"/>
                </a:solidFill>
                <a:latin typeface="Inter"/>
                <a:ea typeface="Inter"/>
                <a:cs typeface="Inter"/>
                <a:sym typeface="Inter"/>
              </a:rPr>
              <a:t>Choice C, worth 3 points, is the most helpful statement for contextualizing the purpose of the primary source. It offers the most direct and complete reason for the creation of the document, in that Spain wanted an organized and standardized way to extract wealth from its new colonies and maintain control over the indigenous populations they were exploiting to do so. Choice A is also helpful, and therefore worth 2 points, because it demonstrates the importance of the conversion of the Indigenous to the Spanish throne and is referenced twice in the document. Choice D, could help contextualize the document by shedding light on Indigenous resistance to Spanish colonization and the need for such a strict management of the colony, but is only a minor reference in the source. Lastly, while interesting, Choice B relies on knowledge not explicitly given in the document itself which really focuses on the internal management of colonies not external competition between European states.</a:t>
            </a:r>
            <a:endParaRPr sz="1100">
              <a:solidFill>
                <a:schemeClr val="accent1"/>
              </a:solidFill>
              <a:latin typeface="Work Sans"/>
              <a:ea typeface="Work Sans"/>
              <a:cs typeface="Work Sans"/>
              <a:sym typeface="Work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sp>
        <p:nvSpPr>
          <p:cNvPr id="141" name="Google Shape;141;p29"/>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latin typeface="Plus Jakarta Sans"/>
                <a:ea typeface="Plus Jakarta Sans"/>
                <a:cs typeface="Plus Jakarta Sans"/>
                <a:sym typeface="Plus Jakarta Sans"/>
              </a:rPr>
              <a:t>Weighted Multiple Choice </a:t>
            </a:r>
            <a:endParaRPr b="1" sz="1900">
              <a:solidFill>
                <a:schemeClr val="dk1"/>
              </a:solidFill>
              <a:latin typeface="Plus Jakarta Sans"/>
              <a:ea typeface="Plus Jakarta Sans"/>
              <a:cs typeface="Plus Jakarta Sans"/>
              <a:sym typeface="Plus Jakarta Sans"/>
            </a:endParaRPr>
          </a:p>
        </p:txBody>
      </p:sp>
      <p:graphicFrame>
        <p:nvGraphicFramePr>
          <p:cNvPr id="142" name="Google Shape;142;p29"/>
          <p:cNvGraphicFramePr/>
          <p:nvPr/>
        </p:nvGraphicFramePr>
        <p:xfrm>
          <a:off x="969478" y="1521929"/>
          <a:ext cx="3000000" cy="3000000"/>
        </p:xfrm>
        <a:graphic>
          <a:graphicData uri="http://schemas.openxmlformats.org/drawingml/2006/table">
            <a:tbl>
              <a:tblPr>
                <a:noFill/>
                <a:tableStyleId>{5C8FA105-D29B-4DFD-8F17-53955C4D4E66}</a:tableStyleId>
              </a:tblPr>
              <a:tblGrid>
                <a:gridCol w="1466100"/>
                <a:gridCol w="1466100"/>
                <a:gridCol w="1466100"/>
                <a:gridCol w="1466100"/>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 (Choice C)</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 (Choice A)</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(Choice D)</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 (Choice B)</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43" name="Google Shape;143;p29"/>
          <p:cNvSpPr txBox="1"/>
          <p:nvPr/>
        </p:nvSpPr>
        <p:spPr>
          <a:xfrm>
            <a:off x="1250456" y="38695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2.    Short Answer: Justify Your Answer</a:t>
            </a:r>
            <a:endParaRPr b="1" sz="1900">
              <a:solidFill>
                <a:schemeClr val="dk1"/>
              </a:solidFill>
              <a:latin typeface="Plus Jakarta Sans"/>
              <a:ea typeface="Plus Jakarta Sans"/>
              <a:cs typeface="Plus Jakarta Sans"/>
              <a:sym typeface="Plus Jakarta Sans"/>
            </a:endParaRPr>
          </a:p>
        </p:txBody>
      </p:sp>
      <p:graphicFrame>
        <p:nvGraphicFramePr>
          <p:cNvPr id="144" name="Google Shape;144;p29"/>
          <p:cNvGraphicFramePr/>
          <p:nvPr/>
        </p:nvGraphicFramePr>
        <p:xfrm>
          <a:off x="559991" y="4363060"/>
          <a:ext cx="3000000" cy="3000000"/>
        </p:xfrm>
        <a:graphic>
          <a:graphicData uri="http://schemas.openxmlformats.org/drawingml/2006/table">
            <a:tbl>
              <a:tblPr>
                <a:noFill/>
                <a:tableStyleId>{5C8FA105-D29B-4DFD-8F17-53955C4D4E66}</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the </a:t>
                      </a:r>
                      <a:r>
                        <a:rPr i="1" lang="en" sz="1300">
                          <a:solidFill>
                            <a:schemeClr val="dk1"/>
                          </a:solidFill>
                          <a:latin typeface="Inter"/>
                          <a:ea typeface="Inter"/>
                          <a:cs typeface="Inter"/>
                          <a:sym typeface="Inter"/>
                        </a:rPr>
                        <a:t>best</a:t>
                      </a:r>
                      <a:r>
                        <a:rPr lang="en" sz="1300">
                          <a:solidFill>
                            <a:schemeClr val="dk1"/>
                          </a:solidFill>
                          <a:latin typeface="Inter"/>
                          <a:ea typeface="Inter"/>
                          <a:cs typeface="Inter"/>
                          <a:sym typeface="Inter"/>
                        </a:rPr>
                        <a:t> fact—which was worth three points as shown on the teacher key—that would help contextualize the purpose of the source.</a:t>
                      </a:r>
                      <a:endParaRPr sz="15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thoroughly justifies their choice of either the 1 or 2 point option from the WMC question.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OR</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 3 point option needs deeper analysis.</a:t>
                      </a:r>
                      <a:endParaRPr>
                        <a:solidFill>
                          <a:schemeClr val="dk1"/>
                        </a:solidFill>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Student’s justification of their choice (either the 1 or 2 point option) lacks deep analysis.</a:t>
                      </a:r>
                      <a:endParaRPr sz="15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either makes no attempt to justify their choice OR tries to justify the 0 point option.</a:t>
                      </a:r>
                      <a:endParaRPr>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45" name="Google Shape;145;p29"/>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146" name="Google Shape;146;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Contextualization and Sourcing</a:t>
            </a:r>
            <a:endParaRPr sz="1900">
              <a:latin typeface="Halant"/>
              <a:ea typeface="Halant"/>
              <a:cs typeface="Halant"/>
              <a:sym typeface="Halant"/>
            </a:endParaRPr>
          </a:p>
        </p:txBody>
      </p:sp>
      <p:pic>
        <p:nvPicPr>
          <p:cNvPr id="147" name="Google Shape;147;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8" name="Google Shape;148;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